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5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49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34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4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8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9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7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5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DCEC42-CC5E-46BC-B127-4A96956C804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36C8-EE5A-4605-8A86-1EB0763C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5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Awvik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0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Lines: </a:t>
            </a:r>
            <a:r>
              <a:rPr lang="en-US" dirty="0"/>
              <a:t>has length, position and direction and is either visible or invisible. A line (curve) is basically any distance between two points.</a:t>
            </a:r>
          </a:p>
        </p:txBody>
      </p:sp>
    </p:spTree>
    <p:extLst>
      <p:ext uri="{BB962C8B-B14F-4D97-AF65-F5344CB8AC3E}">
        <p14:creationId xmlns:p14="http://schemas.microsoft.com/office/powerpoint/2010/main" val="90753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Shape: </a:t>
            </a:r>
            <a:r>
              <a:rPr lang="en-US" dirty="0"/>
              <a:t>is any form that occupies and defines negative and positive space. Shape is anything that has width, shape or depth.</a:t>
            </a:r>
          </a:p>
        </p:txBody>
      </p:sp>
    </p:spTree>
    <p:extLst>
      <p:ext uri="{BB962C8B-B14F-4D97-AF65-F5344CB8AC3E}">
        <p14:creationId xmlns:p14="http://schemas.microsoft.com/office/powerpoint/2010/main" val="306428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Color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r>
              <a:rPr lang="en-US" dirty="0"/>
              <a:t>Color is the primary tool for symbolism in communication. There are different uses of color:</a:t>
            </a:r>
          </a:p>
          <a:p>
            <a:pPr lvl="4"/>
            <a:r>
              <a:rPr lang="en-US" dirty="0"/>
              <a:t>Attract the eye</a:t>
            </a:r>
          </a:p>
          <a:p>
            <a:pPr lvl="4"/>
            <a:r>
              <a:rPr lang="en-US" dirty="0"/>
              <a:t>Produce visual stimuli</a:t>
            </a:r>
          </a:p>
          <a:p>
            <a:pPr lvl="4"/>
            <a:r>
              <a:rPr lang="en-US" dirty="0"/>
              <a:t>Organization.</a:t>
            </a:r>
          </a:p>
          <a:p>
            <a:pPr lvl="4"/>
            <a:r>
              <a:rPr lang="en-US" dirty="0"/>
              <a:t>Provoke emotional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Texture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r>
              <a:rPr lang="en-US" dirty="0"/>
              <a:t>is the look or feel or any object or surface. The appearance is either visual (illusionary) or tactile (physical to touch). Patterns are good examples of visual texture.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Size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r>
              <a:rPr lang="en-US" dirty="0"/>
              <a:t>is how big or small objects are in relation to the space they occupy. The primary roles size plays in design:</a:t>
            </a:r>
          </a:p>
          <a:p>
            <a:pPr lvl="1"/>
            <a:r>
              <a:rPr lang="en-US" dirty="0"/>
              <a:t>Function (the age of the audience – older people would need type set larger to aid help in reading)</a:t>
            </a:r>
          </a:p>
          <a:p>
            <a:pPr lvl="1"/>
            <a:r>
              <a:rPr lang="en-US" dirty="0"/>
              <a:t>Attractiveness (add interest by cropping or scaling the elements)</a:t>
            </a:r>
          </a:p>
          <a:p>
            <a:pPr lvl="1"/>
            <a:r>
              <a:rPr lang="en-US" dirty="0"/>
              <a:t>Organization (make the important element the largest and the least important the smallest)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0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44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213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Design Activity</vt:lpstr>
      <vt:lpstr>Rule: 1</vt:lpstr>
      <vt:lpstr>Rule: 2</vt:lpstr>
      <vt:lpstr>Rule: 3</vt:lpstr>
      <vt:lpstr>Rule 4: </vt:lpstr>
      <vt:lpstr>Rule 5: </vt:lpstr>
      <vt:lpstr>THE END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Activity</dc:title>
  <dc:creator>12098803</dc:creator>
  <cp:lastModifiedBy>12098803</cp:lastModifiedBy>
  <cp:revision>1</cp:revision>
  <dcterms:created xsi:type="dcterms:W3CDTF">2014-10-01T11:41:13Z</dcterms:created>
  <dcterms:modified xsi:type="dcterms:W3CDTF">2014-10-01T11:48:02Z</dcterms:modified>
</cp:coreProperties>
</file>