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249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4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5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3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5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8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60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6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9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2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41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3CF5F79-ABB7-4B13-96F4-3FFB58849D75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FA51084-9351-4C5E-8F58-2374C01A5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2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Awvik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9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Maps </a:t>
            </a:r>
            <a:r>
              <a:rPr lang="en-US" b="1" dirty="0"/>
              <a:t>of roads, intersections, streets, highways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372" y="700216"/>
            <a:ext cx="4388839" cy="386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41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Topographic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Maps of the land, elevation, altitude, topography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394" y="2619632"/>
            <a:ext cx="5647729" cy="3649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461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Aeronautical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specifically for aircrafts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435" y="923153"/>
            <a:ext cx="5172847" cy="517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9489" y="4006807"/>
            <a:ext cx="3324225" cy="2314575"/>
          </a:xfrm>
        </p:spPr>
      </p:pic>
      <p:sp>
        <p:nvSpPr>
          <p:cNvPr id="5" name="TextBox 4"/>
          <p:cNvSpPr txBox="1"/>
          <p:nvPr/>
        </p:nvSpPr>
        <p:spPr>
          <a:xfrm>
            <a:off x="906162" y="1965960"/>
            <a:ext cx="5906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A Map that shows weather of a certain area or place.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30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47" y="3331948"/>
            <a:ext cx="4286250" cy="3219450"/>
          </a:xfrm>
        </p:spPr>
      </p:pic>
      <p:sp>
        <p:nvSpPr>
          <p:cNvPr id="5" name="TextBox 4"/>
          <p:cNvSpPr txBox="1"/>
          <p:nvPr/>
        </p:nvSpPr>
        <p:spPr>
          <a:xfrm>
            <a:off x="4324865" y="1161535"/>
            <a:ext cx="5857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A record of the DNA sequence of a gene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65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Map showing relationships between ideas, images, and words.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636" y="2594919"/>
            <a:ext cx="5800656" cy="390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0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Floor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scale diagram of the arrangement of rooms in one story of a building.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15" y="2430161"/>
            <a:ext cx="4937554" cy="3950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0005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9</TotalTime>
  <Words>88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Basis</vt:lpstr>
      <vt:lpstr>Maps</vt:lpstr>
      <vt:lpstr>Road Map</vt:lpstr>
      <vt:lpstr>Topographic Map</vt:lpstr>
      <vt:lpstr>Aeronautical Map</vt:lpstr>
      <vt:lpstr>Weather Map</vt:lpstr>
      <vt:lpstr>Gene Map</vt:lpstr>
      <vt:lpstr>Concept Map</vt:lpstr>
      <vt:lpstr>Floor Plan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</dc:title>
  <dc:creator>12098803</dc:creator>
  <cp:lastModifiedBy>12098803</cp:lastModifiedBy>
  <cp:revision>2</cp:revision>
  <dcterms:created xsi:type="dcterms:W3CDTF">2014-08-27T12:26:56Z</dcterms:created>
  <dcterms:modified xsi:type="dcterms:W3CDTF">2014-08-27T12:36:55Z</dcterms:modified>
</cp:coreProperties>
</file>